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trictFirstAndLastChars="0" saveSubsetFonts="1" autoCompressPictures="0">
  <p:sldMasterIdLst>
    <p:sldMasterId id="2147483658" r:id="rId1"/>
    <p:sldMasterId id="2147483654" r:id="rId2"/>
  </p:sldMasterIdLst>
  <p:notesMasterIdLst>
    <p:notesMasterId r:id="rId16"/>
  </p:notesMasterIdLst>
  <p:sldIdLst>
    <p:sldId id="256" r:id="rId3"/>
    <p:sldId id="257" r:id="rId4"/>
    <p:sldId id="261" r:id="rId5"/>
    <p:sldId id="267" r:id="rId6"/>
    <p:sldId id="269" r:id="rId7"/>
    <p:sldId id="271" r:id="rId8"/>
    <p:sldId id="272" r:id="rId9"/>
    <p:sldId id="275" r:id="rId10"/>
    <p:sldId id="273" r:id="rId11"/>
    <p:sldId id="260" r:id="rId12"/>
    <p:sldId id="274" r:id="rId13"/>
    <p:sldId id="276" r:id="rId14"/>
    <p:sldId id="270" r:id="rId15"/>
  </p:sldIdLst>
  <p:sldSz cx="9144000" cy="5143500" type="screen16x9"/>
  <p:notesSz cx="6858000" cy="9144000"/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696D"/>
    <a:srgbClr val="E6CCF9"/>
    <a:srgbClr val="3599F9"/>
    <a:srgbClr val="86D4CC"/>
    <a:srgbClr val="7DDFD8"/>
    <a:srgbClr val="F3F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0651C3A-4460-11DB-9652-00E08161165F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84082" autoAdjust="0"/>
  </p:normalViewPr>
  <p:slideViewPr>
    <p:cSldViewPr snapToGrid="0" snapToObjects="1">
      <p:cViewPr varScale="1">
        <p:scale>
          <a:sx n="136" d="100"/>
          <a:sy n="136" d="100"/>
        </p:scale>
        <p:origin x="392" y="19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 noRot="1" noChangeAspect="1"/>
          </p:cNvSpPr>
          <p:nvPr>
            <p:ph type="sldImg" idx="2"/>
          </p:nvPr>
        </p:nvSpPr>
        <p:spPr>
          <a:xfrm>
            <a:off x="381187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" name="Shape 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 sz="1100"/>
            </a:lvl1pPr>
            <a:lvl2pPr>
              <a:spcBef>
                <a:spcPts val="0"/>
              </a:spcBef>
              <a:defRPr sz="1100"/>
            </a:lvl2pPr>
            <a:lvl3pPr>
              <a:spcBef>
                <a:spcPts val="0"/>
              </a:spcBef>
              <a:defRPr sz="1100"/>
            </a:lvl3pPr>
            <a:lvl4pPr>
              <a:spcBef>
                <a:spcPts val="0"/>
              </a:spcBef>
              <a:defRPr sz="1100"/>
            </a:lvl4pPr>
            <a:lvl5pPr>
              <a:spcBef>
                <a:spcPts val="0"/>
              </a:spcBef>
              <a:defRPr sz="1100"/>
            </a:lvl5pPr>
            <a:lvl6pPr>
              <a:spcBef>
                <a:spcPts val="0"/>
              </a:spcBef>
              <a:defRPr sz="1100"/>
            </a:lvl6pPr>
            <a:lvl7pPr>
              <a:spcBef>
                <a:spcPts val="0"/>
              </a:spcBef>
              <a:defRPr sz="1100"/>
            </a:lvl7pPr>
            <a:lvl8pPr>
              <a:spcBef>
                <a:spcPts val="0"/>
              </a:spcBef>
              <a:defRPr sz="1100"/>
            </a:lvl8pPr>
            <a:lvl9pPr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61566452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6" name="Shape 2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610499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footer_title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 txBox="1">
            <a:spLocks noGrp="1"/>
          </p:cNvSpPr>
          <p:nvPr>
            <p:ph type="ctrTitle"/>
          </p:nvPr>
        </p:nvSpPr>
        <p:spPr>
          <a:xfrm>
            <a:off x="685800" y="1572393"/>
            <a:ext cx="7772400" cy="1159856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algn="ctr">
              <a:spcBef>
                <a:spcPts val="0"/>
              </a:spcBef>
              <a:buSzPct val="100000"/>
              <a:defRPr sz="4800" b="1">
                <a:latin typeface="+mn-lt"/>
                <a:cs typeface="Courier New"/>
              </a:defRPr>
            </a:lvl1pPr>
            <a:lvl2pPr algn="ctr">
              <a:spcBef>
                <a:spcPts val="0"/>
              </a:spcBef>
              <a:buSzPct val="100000"/>
              <a:defRPr sz="4800"/>
            </a:lvl2pPr>
            <a:lvl3pPr algn="ctr">
              <a:spcBef>
                <a:spcPts val="0"/>
              </a:spcBef>
              <a:buSzPct val="100000"/>
              <a:defRPr sz="4800"/>
            </a:lvl3pPr>
            <a:lvl4pPr algn="ctr">
              <a:spcBef>
                <a:spcPts val="0"/>
              </a:spcBef>
              <a:buSzPct val="100000"/>
              <a:defRPr sz="4800"/>
            </a:lvl4pPr>
            <a:lvl5pPr algn="ctr">
              <a:spcBef>
                <a:spcPts val="0"/>
              </a:spcBef>
              <a:buSzPct val="100000"/>
              <a:defRPr sz="4800"/>
            </a:lvl5pPr>
            <a:lvl6pPr algn="ctr">
              <a:spcBef>
                <a:spcPts val="0"/>
              </a:spcBef>
              <a:buSzPct val="100000"/>
              <a:defRPr sz="4800"/>
            </a:lvl6pPr>
            <a:lvl7pPr algn="ctr">
              <a:spcBef>
                <a:spcPts val="0"/>
              </a:spcBef>
              <a:buSzPct val="100000"/>
              <a:defRPr sz="4800"/>
            </a:lvl7pPr>
            <a:lvl8pPr algn="ctr">
              <a:spcBef>
                <a:spcPts val="0"/>
              </a:spcBef>
              <a:buSzPct val="100000"/>
              <a:defRPr sz="4800"/>
            </a:lvl8pPr>
            <a:lvl9pPr algn="ctr">
              <a:spcBef>
                <a:spcPts val="0"/>
              </a:spcBef>
              <a:buSzPct val="100000"/>
              <a:defRPr sz="4800"/>
            </a:lvl9pPr>
          </a:lstStyle>
          <a:p>
            <a:endParaRPr dirty="0"/>
          </a:p>
        </p:txBody>
      </p:sp>
      <p:sp>
        <p:nvSpPr>
          <p:cNvPr id="9" name="Shape 9"/>
          <p:cNvSpPr txBox="1">
            <a:spLocks noGrp="1"/>
          </p:cNvSpPr>
          <p:nvPr>
            <p:ph type="subTitle" idx="1"/>
          </p:nvPr>
        </p:nvSpPr>
        <p:spPr>
          <a:xfrm>
            <a:off x="685800" y="2840053"/>
            <a:ext cx="7772400" cy="784737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algn="ctr">
              <a:spcBef>
                <a:spcPts val="0"/>
              </a:spcBef>
              <a:buClr>
                <a:schemeClr val="dk2"/>
              </a:buClr>
              <a:buNone/>
              <a:defRPr>
                <a:solidFill>
                  <a:schemeClr val="dk2"/>
                </a:solidFill>
                <a:latin typeface="+mn-lt"/>
                <a:cs typeface="Courier New"/>
              </a:defRPr>
            </a:lvl1pPr>
            <a:lvl2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2pPr>
            <a:lvl3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3pPr>
            <a:lvl4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4pPr>
            <a:lvl5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5pPr>
            <a:lvl6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6pPr>
            <a:lvl7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7pPr>
            <a:lvl8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8pPr>
            <a:lvl9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694194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1_2-footer_standard">
    <p:bg>
      <p:bgPr>
        <a:solidFill>
          <a:srgbClr val="F3F3F3"/>
        </a:solidFill>
        <a:effectLst/>
      </p:bgPr>
    </p:bg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 userDrawn="1"/>
        </p:nvSpPr>
        <p:spPr>
          <a:xfrm>
            <a:off x="0" y="-1"/>
            <a:ext cx="9144000" cy="1044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Shape 11"/>
          <p:cNvSpPr txBox="1">
            <a:spLocks noGrp="1"/>
          </p:cNvSpPr>
          <p:nvPr>
            <p:ph type="title"/>
          </p:nvPr>
        </p:nvSpPr>
        <p:spPr>
          <a:xfrm>
            <a:off x="457200" y="165268"/>
            <a:ext cx="8229600" cy="787314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>
              <a:spcBef>
                <a:spcPts val="0"/>
              </a:spcBef>
              <a:defRPr sz="3200" b="1">
                <a:latin typeface="+mj-lt"/>
                <a:cs typeface="Courier New"/>
              </a:defRPr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 dirty="0"/>
          </a:p>
        </p:txBody>
      </p:sp>
      <p:sp>
        <p:nvSpPr>
          <p:cNvPr id="12" name="Shape 12"/>
          <p:cNvSpPr txBox="1">
            <a:spLocks noGrp="1"/>
          </p:cNvSpPr>
          <p:nvPr>
            <p:ph type="body" idx="1" hasCustomPrompt="1"/>
          </p:nvPr>
        </p:nvSpPr>
        <p:spPr>
          <a:xfrm>
            <a:off x="457200" y="1172400"/>
            <a:ext cx="8229600" cy="319574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marL="254000" indent="-254000">
              <a:spcBef>
                <a:spcPts val="700"/>
              </a:spcBef>
              <a:spcAft>
                <a:spcPts val="800"/>
              </a:spcAft>
              <a:buFont typeface="Arial"/>
              <a:buChar char="•"/>
              <a:defRPr sz="2200">
                <a:latin typeface="+mn-lt"/>
                <a:cs typeface="Courier New"/>
              </a:defRPr>
            </a:lvl1pPr>
            <a:lvl2pPr marL="449263" indent="-179388">
              <a:spcBef>
                <a:spcPts val="300"/>
              </a:spcBef>
              <a:spcAft>
                <a:spcPts val="300"/>
              </a:spcAft>
              <a:buFont typeface="Arial"/>
              <a:buChar char="•"/>
              <a:defRPr sz="1800">
                <a:latin typeface="+mn-lt"/>
                <a:cs typeface="Courier New"/>
              </a:defRPr>
            </a:lvl2pPr>
            <a:lvl3pPr marL="628650" indent="-179388">
              <a:spcBef>
                <a:spcPts val="300"/>
              </a:spcBef>
              <a:spcAft>
                <a:spcPts val="300"/>
              </a:spcAft>
              <a:buFont typeface="Arial"/>
              <a:buChar char="•"/>
              <a:defRPr sz="1600">
                <a:latin typeface="+mn-lt"/>
                <a:cs typeface="Courier New"/>
              </a:defRPr>
            </a:lvl3pPr>
            <a:lvl4pPr marL="808038" indent="-179388">
              <a:spcBef>
                <a:spcPts val="300"/>
              </a:spcBef>
              <a:spcAft>
                <a:spcPts val="300"/>
              </a:spcAft>
              <a:buFont typeface="Arial"/>
              <a:buChar char="•"/>
              <a:defRPr sz="1600">
                <a:latin typeface="+mn-lt"/>
                <a:cs typeface="Courier New"/>
              </a:defRPr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r>
              <a:rPr lang="de-DE" dirty="0" err="1"/>
              <a:t>Abcd</a:t>
            </a:r>
            <a:endParaRPr lang="de-DE" dirty="0"/>
          </a:p>
          <a:p>
            <a:pPr lvl="1"/>
            <a:r>
              <a:rPr lang="de-DE" dirty="0" err="1"/>
              <a:t>aaaa</a:t>
            </a:r>
            <a:endParaRPr lang="de-DE" dirty="0"/>
          </a:p>
          <a:p>
            <a:pPr lvl="2"/>
            <a:r>
              <a:rPr lang="de-DE" dirty="0" err="1"/>
              <a:t>Bbbb</a:t>
            </a:r>
            <a:endParaRPr lang="de-DE" dirty="0"/>
          </a:p>
          <a:p>
            <a:pPr lvl="3"/>
            <a:r>
              <a:rPr lang="de-DE" dirty="0" err="1"/>
              <a:t>cccc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502717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2-footer_standard">
    <p:bg>
      <p:bgPr>
        <a:solidFill>
          <a:srgbClr val="86D4CC"/>
        </a:solidFill>
        <a:effectLst/>
      </p:bgPr>
    </p:bg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 userDrawn="1"/>
        </p:nvSpPr>
        <p:spPr>
          <a:xfrm>
            <a:off x="0" y="-1"/>
            <a:ext cx="9144000" cy="1044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Shape 11"/>
          <p:cNvSpPr txBox="1">
            <a:spLocks noGrp="1"/>
          </p:cNvSpPr>
          <p:nvPr>
            <p:ph type="title"/>
          </p:nvPr>
        </p:nvSpPr>
        <p:spPr>
          <a:xfrm>
            <a:off x="457200" y="165268"/>
            <a:ext cx="8229600" cy="787314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>
              <a:spcBef>
                <a:spcPts val="0"/>
              </a:spcBef>
              <a:defRPr sz="3200" b="1">
                <a:latin typeface="+mj-lt"/>
                <a:cs typeface="Courier New"/>
              </a:defRPr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 dirty="0"/>
          </a:p>
        </p:txBody>
      </p:sp>
      <p:sp>
        <p:nvSpPr>
          <p:cNvPr id="6" name="Shape 12"/>
          <p:cNvSpPr txBox="1">
            <a:spLocks noGrp="1"/>
          </p:cNvSpPr>
          <p:nvPr>
            <p:ph type="body" idx="1" hasCustomPrompt="1"/>
          </p:nvPr>
        </p:nvSpPr>
        <p:spPr>
          <a:xfrm>
            <a:off x="457200" y="1172400"/>
            <a:ext cx="8229600" cy="319574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marL="254000" indent="-254000">
              <a:spcBef>
                <a:spcPts val="700"/>
              </a:spcBef>
              <a:spcAft>
                <a:spcPts val="800"/>
              </a:spcAft>
              <a:buFont typeface="Arial"/>
              <a:buChar char="•"/>
              <a:defRPr sz="2200">
                <a:latin typeface="+mn-lt"/>
                <a:cs typeface="Courier New"/>
              </a:defRPr>
            </a:lvl1pPr>
            <a:lvl2pPr marL="449263" indent="-179388">
              <a:spcBef>
                <a:spcPts val="300"/>
              </a:spcBef>
              <a:spcAft>
                <a:spcPts val="300"/>
              </a:spcAft>
              <a:buFont typeface="Arial"/>
              <a:buChar char="•"/>
              <a:defRPr sz="1800">
                <a:latin typeface="+mn-lt"/>
                <a:cs typeface="Courier New"/>
              </a:defRPr>
            </a:lvl2pPr>
            <a:lvl3pPr marL="628650" indent="-179388">
              <a:spcBef>
                <a:spcPts val="300"/>
              </a:spcBef>
              <a:spcAft>
                <a:spcPts val="300"/>
              </a:spcAft>
              <a:buFont typeface="Arial"/>
              <a:buChar char="•"/>
              <a:defRPr sz="1600">
                <a:latin typeface="+mn-lt"/>
                <a:cs typeface="Courier New"/>
              </a:defRPr>
            </a:lvl3pPr>
            <a:lvl4pPr marL="808038" indent="-179388">
              <a:spcBef>
                <a:spcPts val="300"/>
              </a:spcBef>
              <a:spcAft>
                <a:spcPts val="300"/>
              </a:spcAft>
              <a:buFont typeface="Arial"/>
              <a:buChar char="•"/>
              <a:defRPr sz="1600">
                <a:latin typeface="+mn-lt"/>
                <a:cs typeface="Courier New"/>
              </a:defRPr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r>
              <a:rPr lang="de-DE" dirty="0" err="1"/>
              <a:t>Abcd</a:t>
            </a:r>
            <a:endParaRPr lang="de-DE" dirty="0"/>
          </a:p>
          <a:p>
            <a:pPr lvl="1"/>
            <a:r>
              <a:rPr lang="de-DE" dirty="0" err="1"/>
              <a:t>aaaa</a:t>
            </a:r>
            <a:endParaRPr lang="de-DE" dirty="0"/>
          </a:p>
          <a:p>
            <a:pPr lvl="2"/>
            <a:r>
              <a:rPr lang="de-DE" dirty="0" err="1"/>
              <a:t>Bbbb</a:t>
            </a:r>
            <a:endParaRPr lang="de-DE" dirty="0"/>
          </a:p>
          <a:p>
            <a:pPr lvl="3"/>
            <a:r>
              <a:rPr lang="de-DE" dirty="0" err="1"/>
              <a:t>cccc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54801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2-footer_standard">
    <p:bg>
      <p:bgPr>
        <a:solidFill>
          <a:srgbClr val="E6696D"/>
        </a:solidFill>
        <a:effectLst/>
      </p:bgPr>
    </p:bg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 userDrawn="1"/>
        </p:nvSpPr>
        <p:spPr>
          <a:xfrm>
            <a:off x="0" y="-1"/>
            <a:ext cx="9144000" cy="1044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Shape 11"/>
          <p:cNvSpPr txBox="1">
            <a:spLocks noGrp="1"/>
          </p:cNvSpPr>
          <p:nvPr>
            <p:ph type="title"/>
          </p:nvPr>
        </p:nvSpPr>
        <p:spPr>
          <a:xfrm>
            <a:off x="457200" y="165268"/>
            <a:ext cx="8229600" cy="787314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>
              <a:spcBef>
                <a:spcPts val="0"/>
              </a:spcBef>
              <a:defRPr sz="3200" b="1">
                <a:latin typeface="+mj-lt"/>
                <a:cs typeface="Courier New"/>
              </a:defRPr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 dirty="0"/>
          </a:p>
        </p:txBody>
      </p:sp>
      <p:sp>
        <p:nvSpPr>
          <p:cNvPr id="6" name="Shape 12"/>
          <p:cNvSpPr txBox="1">
            <a:spLocks noGrp="1"/>
          </p:cNvSpPr>
          <p:nvPr>
            <p:ph type="body" idx="1" hasCustomPrompt="1"/>
          </p:nvPr>
        </p:nvSpPr>
        <p:spPr>
          <a:xfrm>
            <a:off x="457200" y="1172400"/>
            <a:ext cx="8229600" cy="319574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marL="254000" indent="-254000">
              <a:spcBef>
                <a:spcPts val="700"/>
              </a:spcBef>
              <a:spcAft>
                <a:spcPts val="800"/>
              </a:spcAft>
              <a:buFont typeface="Arial"/>
              <a:buChar char="•"/>
              <a:defRPr sz="2200">
                <a:latin typeface="+mn-lt"/>
                <a:cs typeface="Courier New"/>
              </a:defRPr>
            </a:lvl1pPr>
            <a:lvl2pPr marL="449263" indent="-179388">
              <a:spcBef>
                <a:spcPts val="300"/>
              </a:spcBef>
              <a:spcAft>
                <a:spcPts val="300"/>
              </a:spcAft>
              <a:buFont typeface="Arial"/>
              <a:buChar char="•"/>
              <a:defRPr sz="1800">
                <a:latin typeface="+mn-lt"/>
                <a:cs typeface="Courier New"/>
              </a:defRPr>
            </a:lvl2pPr>
            <a:lvl3pPr marL="628650" indent="-179388">
              <a:spcBef>
                <a:spcPts val="300"/>
              </a:spcBef>
              <a:spcAft>
                <a:spcPts val="300"/>
              </a:spcAft>
              <a:buFont typeface="Arial"/>
              <a:buChar char="•"/>
              <a:defRPr sz="1600">
                <a:latin typeface="+mn-lt"/>
                <a:cs typeface="Courier New"/>
              </a:defRPr>
            </a:lvl3pPr>
            <a:lvl4pPr marL="808038" indent="-179388">
              <a:spcBef>
                <a:spcPts val="300"/>
              </a:spcBef>
              <a:spcAft>
                <a:spcPts val="300"/>
              </a:spcAft>
              <a:buFont typeface="Arial"/>
              <a:buChar char="•"/>
              <a:defRPr sz="1600">
                <a:latin typeface="+mn-lt"/>
                <a:cs typeface="Courier New"/>
              </a:defRPr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r>
              <a:rPr lang="de-DE" dirty="0" err="1"/>
              <a:t>Abcd</a:t>
            </a:r>
            <a:endParaRPr lang="de-DE" dirty="0"/>
          </a:p>
          <a:p>
            <a:pPr lvl="1"/>
            <a:r>
              <a:rPr lang="de-DE" dirty="0" err="1"/>
              <a:t>aaaa</a:t>
            </a:r>
            <a:endParaRPr lang="de-DE" dirty="0"/>
          </a:p>
          <a:p>
            <a:pPr lvl="2"/>
            <a:r>
              <a:rPr lang="de-DE" dirty="0" err="1"/>
              <a:t>Bbbb</a:t>
            </a:r>
            <a:endParaRPr lang="de-DE" dirty="0"/>
          </a:p>
          <a:p>
            <a:pPr lvl="3"/>
            <a:r>
              <a:rPr lang="de-DE" dirty="0" err="1"/>
              <a:t>cccc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548018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2-footer_standard">
    <p:bg>
      <p:bgPr>
        <a:solidFill>
          <a:srgbClr val="3599F9"/>
        </a:solidFill>
        <a:effectLst/>
      </p:bgPr>
    </p:bg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 userDrawn="1"/>
        </p:nvSpPr>
        <p:spPr>
          <a:xfrm>
            <a:off x="0" y="-1"/>
            <a:ext cx="9144000" cy="1044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Shape 11"/>
          <p:cNvSpPr txBox="1">
            <a:spLocks noGrp="1"/>
          </p:cNvSpPr>
          <p:nvPr>
            <p:ph type="title"/>
          </p:nvPr>
        </p:nvSpPr>
        <p:spPr>
          <a:xfrm>
            <a:off x="457200" y="165268"/>
            <a:ext cx="8229600" cy="787314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>
              <a:spcBef>
                <a:spcPts val="0"/>
              </a:spcBef>
              <a:defRPr sz="3200" b="1">
                <a:latin typeface="+mj-lt"/>
                <a:cs typeface="Courier New"/>
              </a:defRPr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 dirty="0"/>
          </a:p>
        </p:txBody>
      </p:sp>
      <p:sp>
        <p:nvSpPr>
          <p:cNvPr id="6" name="Shape 12"/>
          <p:cNvSpPr txBox="1">
            <a:spLocks noGrp="1"/>
          </p:cNvSpPr>
          <p:nvPr>
            <p:ph type="body" idx="1" hasCustomPrompt="1"/>
          </p:nvPr>
        </p:nvSpPr>
        <p:spPr>
          <a:xfrm>
            <a:off x="457200" y="1172400"/>
            <a:ext cx="8229600" cy="319574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marL="254000" indent="-254000">
              <a:spcBef>
                <a:spcPts val="700"/>
              </a:spcBef>
              <a:spcAft>
                <a:spcPts val="800"/>
              </a:spcAft>
              <a:buFont typeface="Arial"/>
              <a:buChar char="•"/>
              <a:defRPr sz="2200">
                <a:latin typeface="+mn-lt"/>
                <a:cs typeface="Courier New"/>
              </a:defRPr>
            </a:lvl1pPr>
            <a:lvl2pPr marL="449263" indent="-179388">
              <a:spcBef>
                <a:spcPts val="300"/>
              </a:spcBef>
              <a:spcAft>
                <a:spcPts val="300"/>
              </a:spcAft>
              <a:buFont typeface="Arial"/>
              <a:buChar char="•"/>
              <a:defRPr sz="1800">
                <a:latin typeface="+mn-lt"/>
                <a:cs typeface="Courier New"/>
              </a:defRPr>
            </a:lvl2pPr>
            <a:lvl3pPr marL="628650" indent="-179388">
              <a:spcBef>
                <a:spcPts val="300"/>
              </a:spcBef>
              <a:spcAft>
                <a:spcPts val="300"/>
              </a:spcAft>
              <a:buFont typeface="Arial"/>
              <a:buChar char="•"/>
              <a:defRPr sz="1600">
                <a:latin typeface="+mn-lt"/>
                <a:cs typeface="Courier New"/>
              </a:defRPr>
            </a:lvl3pPr>
            <a:lvl4pPr marL="808038" indent="-179388">
              <a:spcBef>
                <a:spcPts val="300"/>
              </a:spcBef>
              <a:spcAft>
                <a:spcPts val="300"/>
              </a:spcAft>
              <a:buFont typeface="Arial"/>
              <a:buChar char="•"/>
              <a:defRPr sz="1600">
                <a:latin typeface="+mn-lt"/>
                <a:cs typeface="Courier New"/>
              </a:defRPr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r>
              <a:rPr lang="de-DE" dirty="0" err="1"/>
              <a:t>Abcd</a:t>
            </a:r>
            <a:endParaRPr lang="de-DE" dirty="0"/>
          </a:p>
          <a:p>
            <a:pPr lvl="1"/>
            <a:r>
              <a:rPr lang="de-DE" dirty="0" err="1"/>
              <a:t>aaaa</a:t>
            </a:r>
            <a:endParaRPr lang="de-DE" dirty="0"/>
          </a:p>
          <a:p>
            <a:pPr lvl="2"/>
            <a:r>
              <a:rPr lang="de-DE" dirty="0" err="1"/>
              <a:t>Bbbb</a:t>
            </a:r>
            <a:endParaRPr lang="de-DE" dirty="0"/>
          </a:p>
          <a:p>
            <a:pPr lvl="3"/>
            <a:r>
              <a:rPr lang="de-DE" dirty="0" err="1"/>
              <a:t>cccc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548018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footer_blank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370971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empty_caption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 txBox="1">
            <a:spLocks noGrp="1"/>
          </p:cNvSpPr>
          <p:nvPr>
            <p:ph type="body" idx="1"/>
          </p:nvPr>
        </p:nvSpPr>
        <p:spPr>
          <a:xfrm>
            <a:off x="457200" y="4406309"/>
            <a:ext cx="8229600" cy="51952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algn="ctr">
              <a:spcBef>
                <a:spcPts val="360"/>
              </a:spcBef>
              <a:buSzPct val="100000"/>
              <a:buNone/>
              <a:defRPr sz="1800">
                <a:latin typeface="+mn-lt"/>
                <a:cs typeface="Courier New"/>
              </a:defRPr>
            </a:lvl1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ogo_munich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pierung 10"/>
          <p:cNvGrpSpPr/>
          <p:nvPr userDrawn="1"/>
        </p:nvGrpSpPr>
        <p:grpSpPr>
          <a:xfrm>
            <a:off x="1866112" y="4696230"/>
            <a:ext cx="5411777" cy="280481"/>
            <a:chOff x="2808026" y="4696230"/>
            <a:chExt cx="5411777" cy="280481"/>
          </a:xfrm>
        </p:grpSpPr>
        <p:pic>
          <p:nvPicPr>
            <p:cNvPr id="5" name="Bild 4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5026471" y="4738583"/>
              <a:ext cx="216000" cy="216000"/>
            </a:xfrm>
            <a:prstGeom prst="rect">
              <a:avLst/>
            </a:prstGeom>
          </p:spPr>
        </p:pic>
        <p:pic>
          <p:nvPicPr>
            <p:cNvPr id="6" name="Bild 5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2808026" y="4738583"/>
              <a:ext cx="216000" cy="216000"/>
            </a:xfrm>
            <a:prstGeom prst="rect">
              <a:avLst/>
            </a:prstGeom>
          </p:spPr>
        </p:pic>
        <p:pic>
          <p:nvPicPr>
            <p:cNvPr id="7" name="Bild 6"/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6817889" y="4738583"/>
              <a:ext cx="216000" cy="216000"/>
            </a:xfrm>
            <a:prstGeom prst="rect">
              <a:avLst/>
            </a:prstGeom>
          </p:spPr>
        </p:pic>
        <p:sp>
          <p:nvSpPr>
            <p:cNvPr id="8" name="Fußzeilenplatzhalter 3"/>
            <p:cNvSpPr txBox="1">
              <a:spLocks/>
            </p:cNvSpPr>
            <p:nvPr userDrawn="1"/>
          </p:nvSpPr>
          <p:spPr>
            <a:xfrm>
              <a:off x="5242471" y="4696230"/>
              <a:ext cx="1204937" cy="274637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 marR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000" b="0" i="0" u="none" strike="noStrike" cap="none" baseline="0">
                  <a:solidFill>
                    <a:schemeClr val="tx1">
                      <a:tint val="75000"/>
                    </a:schemeClr>
                  </a:solidFill>
                  <a:latin typeface="Courier New"/>
                  <a:ea typeface="Arial"/>
                  <a:cs typeface="Courier New"/>
                  <a:sym typeface="Arial"/>
                  <a:rtl val="0"/>
                </a:defRPr>
              </a:lvl1pPr>
              <a:lvl2pPr marR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 baseline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  <a:rtl val="0"/>
                </a:defRPr>
              </a:lvl2pPr>
              <a:lvl3pPr marR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 baseline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  <a:rtl val="0"/>
                </a:defRPr>
              </a:lvl3pPr>
              <a:lvl4pPr marR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 baseline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  <a:rtl val="0"/>
                </a:defRPr>
              </a:lvl4pPr>
              <a:lvl5pPr marR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 baseline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  <a:rtl val="0"/>
                </a:defRPr>
              </a:lvl5pPr>
              <a:lvl6pPr marR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 baseline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  <a:rtl val="0"/>
                </a:defRPr>
              </a:lvl6pPr>
              <a:lvl7pPr marR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 baseline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  <a:rtl val="0"/>
                </a:defRPr>
              </a:lvl7pPr>
              <a:lvl8pPr marR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 baseline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  <a:rtl val="0"/>
                </a:defRPr>
              </a:lvl8pPr>
              <a:lvl9pPr marR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 baseline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  <a:rtl val="0"/>
                </a:defRPr>
              </a:lvl9pPr>
            </a:lstStyle>
            <a:p>
              <a:r>
                <a:rPr lang="de-DE" dirty="0"/>
                <a:t>codeformunich</a:t>
              </a:r>
            </a:p>
          </p:txBody>
        </p:sp>
        <p:sp>
          <p:nvSpPr>
            <p:cNvPr id="9" name="Fußzeilenplatzhalter 3"/>
            <p:cNvSpPr txBox="1">
              <a:spLocks/>
            </p:cNvSpPr>
            <p:nvPr userDrawn="1"/>
          </p:nvSpPr>
          <p:spPr>
            <a:xfrm>
              <a:off x="7014866" y="4696230"/>
              <a:ext cx="1204937" cy="274637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 marR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000" b="0" i="0" u="none" strike="noStrike" cap="none" baseline="0">
                  <a:solidFill>
                    <a:schemeClr val="tx1">
                      <a:tint val="75000"/>
                    </a:schemeClr>
                  </a:solidFill>
                  <a:latin typeface="Courier New"/>
                  <a:ea typeface="Arial"/>
                  <a:cs typeface="Courier New"/>
                  <a:sym typeface="Arial"/>
                  <a:rtl val="0"/>
                </a:defRPr>
              </a:lvl1pPr>
              <a:lvl2pPr marR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 baseline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  <a:rtl val="0"/>
                </a:defRPr>
              </a:lvl2pPr>
              <a:lvl3pPr marR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 baseline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  <a:rtl val="0"/>
                </a:defRPr>
              </a:lvl3pPr>
              <a:lvl4pPr marR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 baseline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  <a:rtl val="0"/>
                </a:defRPr>
              </a:lvl4pPr>
              <a:lvl5pPr marR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 baseline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  <a:rtl val="0"/>
                </a:defRPr>
              </a:lvl5pPr>
              <a:lvl6pPr marR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 baseline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  <a:rtl val="0"/>
                </a:defRPr>
              </a:lvl6pPr>
              <a:lvl7pPr marR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 baseline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  <a:rtl val="0"/>
                </a:defRPr>
              </a:lvl7pPr>
              <a:lvl8pPr marR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 baseline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  <a:rtl val="0"/>
                </a:defRPr>
              </a:lvl8pPr>
              <a:lvl9pPr marR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 baseline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  <a:rtl val="0"/>
                </a:defRPr>
              </a:lvl9pPr>
            </a:lstStyle>
            <a:p>
              <a:r>
                <a:rPr lang="de-DE" dirty="0"/>
                <a:t>codeformunich</a:t>
              </a:r>
            </a:p>
          </p:txBody>
        </p:sp>
        <p:sp>
          <p:nvSpPr>
            <p:cNvPr id="10" name="Fußzeilenplatzhalter 3"/>
            <p:cNvSpPr txBox="1">
              <a:spLocks/>
            </p:cNvSpPr>
            <p:nvPr userDrawn="1"/>
          </p:nvSpPr>
          <p:spPr>
            <a:xfrm>
              <a:off x="3025931" y="4702074"/>
              <a:ext cx="1736353" cy="274637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 marR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000" b="0" i="0" u="none" strike="noStrike" cap="none" baseline="0">
                  <a:solidFill>
                    <a:schemeClr val="tx1">
                      <a:tint val="75000"/>
                    </a:schemeClr>
                  </a:solidFill>
                  <a:latin typeface="Courier New"/>
                  <a:ea typeface="Arial"/>
                  <a:cs typeface="Courier New"/>
                  <a:sym typeface="Arial"/>
                  <a:rtl val="0"/>
                </a:defRPr>
              </a:lvl1pPr>
              <a:lvl2pPr marR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 baseline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  <a:rtl val="0"/>
                </a:defRPr>
              </a:lvl2pPr>
              <a:lvl3pPr marR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 baseline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  <a:rtl val="0"/>
                </a:defRPr>
              </a:lvl3pPr>
              <a:lvl4pPr marR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 baseline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  <a:rtl val="0"/>
                </a:defRPr>
              </a:lvl4pPr>
              <a:lvl5pPr marR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 baseline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  <a:rtl val="0"/>
                </a:defRPr>
              </a:lvl5pPr>
              <a:lvl6pPr marR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 baseline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  <a:rtl val="0"/>
                </a:defRPr>
              </a:lvl6pPr>
              <a:lvl7pPr marR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 baseline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  <a:rtl val="0"/>
                </a:defRPr>
              </a:lvl7pPr>
              <a:lvl8pPr marR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 baseline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  <a:rtl val="0"/>
                </a:defRPr>
              </a:lvl8pPr>
              <a:lvl9pPr marR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 baseline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  <a:rtl val="0"/>
                </a:defRPr>
              </a:lvl9pPr>
            </a:lstStyle>
            <a:p>
              <a:r>
                <a:rPr lang="de-DE" dirty="0"/>
                <a:t>codefor.de/muenchen</a:t>
              </a:r>
            </a:p>
          </p:txBody>
        </p:sp>
      </p:grpSp>
      <p:pic>
        <p:nvPicPr>
          <p:cNvPr id="4" name="Graphic 3">
            <a:extLst>
              <a:ext uri="{FF2B5EF4-FFF2-40B4-BE49-F238E27FC236}">
                <a16:creationId xmlns:a16="http://schemas.microsoft.com/office/drawing/2014/main" id="{6D68609E-CC56-1FF5-6B82-4E4DDCFF5A1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23447" y="809758"/>
            <a:ext cx="3308883" cy="3308883"/>
          </a:xfrm>
          <a:prstGeom prst="rect">
            <a:avLst/>
          </a:prstGeom>
        </p:spPr>
      </p:pic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BC95B412-AB56-CDE8-9AF4-EA2C71B99E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clrChange>
              <a:clrFrom>
                <a:srgbClr val="F2F2F2"/>
              </a:clrFrom>
              <a:clrTo>
                <a:srgbClr val="F2F2F2">
                  <a:alpha val="0"/>
                </a:srgbClr>
              </a:clrTo>
            </a:clrChange>
          </a:blip>
          <a:srcRect l="2235"/>
          <a:stretch/>
        </p:blipFill>
        <p:spPr>
          <a:xfrm>
            <a:off x="990665" y="634115"/>
            <a:ext cx="4209556" cy="1485598"/>
          </a:xfrm>
          <a:prstGeom prst="rect">
            <a:avLst/>
          </a:prstGeom>
          <a:noFill/>
        </p:spPr>
      </p:pic>
      <p:pic>
        <p:nvPicPr>
          <p:cNvPr id="17" name="Picture 16" descr="Shape&#10;&#10;Description automatically generated with medium confidence">
            <a:extLst>
              <a:ext uri="{FF2B5EF4-FFF2-40B4-BE49-F238E27FC236}">
                <a16:creationId xmlns:a16="http://schemas.microsoft.com/office/drawing/2014/main" id="{1E531C03-7DF3-9DFC-5B07-174027FEE27D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919466" y="2429684"/>
            <a:ext cx="3857528" cy="1688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2762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logo_german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hape 23"/>
          <p:cNvPicPr preferRelativeResize="0"/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899600" y="985650"/>
            <a:ext cx="3151575" cy="315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4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3F3F3"/>
        </a:solidFill>
        <a:effectLst/>
      </p:bgPr>
    </p:bg>
    <p:spTree>
      <p:nvGrpSpPr>
        <p:cNvPr id="1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 userDrawn="1"/>
        </p:nvSpPr>
        <p:spPr>
          <a:xfrm>
            <a:off x="0" y="4494324"/>
            <a:ext cx="9144000" cy="65894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" name="Bild 2" descr="CFG_Muenchen.png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84" t="17156" r="7670" b="54617"/>
          <a:stretch/>
        </p:blipFill>
        <p:spPr>
          <a:xfrm>
            <a:off x="245543" y="4620287"/>
            <a:ext cx="1749722" cy="432000"/>
          </a:xfrm>
          <a:prstGeom prst="rect">
            <a:avLst/>
          </a:prstGeom>
        </p:spPr>
      </p:pic>
      <p:pic>
        <p:nvPicPr>
          <p:cNvPr id="5" name="Bild 4"/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5026471" y="4738583"/>
            <a:ext cx="216000" cy="216000"/>
          </a:xfrm>
          <a:prstGeom prst="rect">
            <a:avLst/>
          </a:prstGeom>
        </p:spPr>
      </p:pic>
      <p:pic>
        <p:nvPicPr>
          <p:cNvPr id="6" name="Bild 5"/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2808026" y="4738583"/>
            <a:ext cx="216000" cy="216000"/>
          </a:xfrm>
          <a:prstGeom prst="rect">
            <a:avLst/>
          </a:prstGeom>
        </p:spPr>
      </p:pic>
      <p:pic>
        <p:nvPicPr>
          <p:cNvPr id="7" name="Bild 6"/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6817889" y="4738583"/>
            <a:ext cx="216000" cy="216000"/>
          </a:xfrm>
          <a:prstGeom prst="rect">
            <a:avLst/>
          </a:prstGeom>
        </p:spPr>
      </p:pic>
      <p:sp>
        <p:nvSpPr>
          <p:cNvPr id="8" name="Fußzeilenplatzhalter 3"/>
          <p:cNvSpPr txBox="1">
            <a:spLocks/>
          </p:cNvSpPr>
          <p:nvPr userDrawn="1"/>
        </p:nvSpPr>
        <p:spPr>
          <a:xfrm>
            <a:off x="5242471" y="4696230"/>
            <a:ext cx="1204937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 baseline="0">
                <a:solidFill>
                  <a:schemeClr val="tx1">
                    <a:tint val="75000"/>
                  </a:schemeClr>
                </a:solidFill>
                <a:latin typeface="Courier New"/>
                <a:ea typeface="Arial"/>
                <a:cs typeface="Courier New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r>
              <a:rPr lang="de-DE" dirty="0"/>
              <a:t>codeformunich</a:t>
            </a:r>
          </a:p>
        </p:txBody>
      </p:sp>
      <p:sp>
        <p:nvSpPr>
          <p:cNvPr id="9" name="Fußzeilenplatzhalter 3"/>
          <p:cNvSpPr txBox="1">
            <a:spLocks/>
          </p:cNvSpPr>
          <p:nvPr userDrawn="1"/>
        </p:nvSpPr>
        <p:spPr>
          <a:xfrm>
            <a:off x="7014866" y="4696230"/>
            <a:ext cx="1204937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 baseline="0">
                <a:solidFill>
                  <a:schemeClr val="tx1">
                    <a:tint val="75000"/>
                  </a:schemeClr>
                </a:solidFill>
                <a:latin typeface="Courier New"/>
                <a:ea typeface="Arial"/>
                <a:cs typeface="Courier New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r>
              <a:rPr lang="de-DE" dirty="0"/>
              <a:t>codeformunich</a:t>
            </a:r>
          </a:p>
        </p:txBody>
      </p:sp>
      <p:sp>
        <p:nvSpPr>
          <p:cNvPr id="10" name="Fußzeilenplatzhalter 3"/>
          <p:cNvSpPr txBox="1">
            <a:spLocks/>
          </p:cNvSpPr>
          <p:nvPr userDrawn="1"/>
        </p:nvSpPr>
        <p:spPr>
          <a:xfrm>
            <a:off x="3025931" y="4702074"/>
            <a:ext cx="1736353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 baseline="0">
                <a:solidFill>
                  <a:schemeClr val="tx1">
                    <a:tint val="75000"/>
                  </a:schemeClr>
                </a:solidFill>
                <a:latin typeface="Courier New"/>
                <a:ea typeface="Arial"/>
                <a:cs typeface="Courier New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r>
              <a:rPr lang="de-DE" dirty="0"/>
              <a:t>codefor.de/muenchen</a:t>
            </a:r>
          </a:p>
        </p:txBody>
      </p:sp>
    </p:spTree>
    <p:extLst>
      <p:ext uri="{BB962C8B-B14F-4D97-AF65-F5344CB8AC3E}">
        <p14:creationId xmlns:p14="http://schemas.microsoft.com/office/powerpoint/2010/main" val="3382516586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8" r:id="rId2"/>
    <p:sldLayoutId id="2147483671" r:id="rId3"/>
    <p:sldLayoutId id="2147483672" r:id="rId4"/>
    <p:sldLayoutId id="2147483673" r:id="rId5"/>
    <p:sldLayoutId id="2147483667" r:id="rId6"/>
  </p:sldLayoutIdLst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2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52" r:id="rId1"/>
    <p:sldLayoutId id="2147483655" r:id="rId2"/>
    <p:sldLayoutId id="2147483653" r:id="rId3"/>
  </p:sldLayoutIdLst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2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odeformunich/" TargetMode="External"/><Relationship Id="rId2" Type="http://schemas.openxmlformats.org/officeDocument/2006/relationships/hyperlink" Target="mailto:muenchen@codefor.de" TargetMode="Externa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muenchen-transparent.de/" TargetMode="Externa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codefor.de/muenchen/" TargetMode="Externa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e-DE" dirty="0"/>
              <a:t>Mitmachen außerhalb Meetups</a:t>
            </a:r>
          </a:p>
        </p:txBody>
      </p:sp>
      <p:sp>
        <p:nvSpPr>
          <p:cNvPr id="4" name="Textplatzhalter 2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anchor="ctr"/>
          <a:lstStyle/>
          <a:p>
            <a:pPr>
              <a:spcAft>
                <a:spcPts val="600"/>
              </a:spcAft>
            </a:pPr>
            <a:r>
              <a:rPr lang="de-DE" sz="2000" dirty="0" err="1">
                <a:ea typeface="Courier New"/>
                <a:sym typeface="Courier New"/>
              </a:rPr>
              <a:t>Slack</a:t>
            </a:r>
            <a:r>
              <a:rPr lang="de-DE" sz="2000" dirty="0">
                <a:ea typeface="Courier New"/>
                <a:sym typeface="Courier New"/>
              </a:rPr>
              <a:t>: Email an </a:t>
            </a:r>
            <a:r>
              <a:rPr lang="de-DE" sz="2000" dirty="0">
                <a:ea typeface="Courier New"/>
                <a:sym typeface="Courier New"/>
                <a:hlinkClick r:id="rId2"/>
              </a:rPr>
              <a:t>muenchen@codefor.de</a:t>
            </a:r>
            <a:endParaRPr lang="de-DE" sz="2000" dirty="0">
              <a:ea typeface="Courier New"/>
              <a:sym typeface="Courier New"/>
            </a:endParaRPr>
          </a:p>
          <a:p>
            <a:pPr>
              <a:spcAft>
                <a:spcPts val="600"/>
              </a:spcAft>
            </a:pPr>
            <a:r>
              <a:rPr lang="de-DE" sz="2000" dirty="0">
                <a:ea typeface="Courier New"/>
                <a:sym typeface="Courier New"/>
              </a:rPr>
              <a:t>GitHub </a:t>
            </a:r>
            <a:r>
              <a:rPr lang="de-DE" sz="2000" dirty="0" err="1">
                <a:ea typeface="Courier New"/>
                <a:sym typeface="Courier New"/>
              </a:rPr>
              <a:t>for</a:t>
            </a:r>
            <a:r>
              <a:rPr lang="de-DE" sz="2000" dirty="0">
                <a:ea typeface="Courier New"/>
                <a:sym typeface="Courier New"/>
              </a:rPr>
              <a:t> Repos: </a:t>
            </a:r>
            <a:r>
              <a:rPr lang="de-DE" sz="2000" dirty="0">
                <a:ea typeface="Courier New"/>
                <a:sym typeface="Courier New"/>
                <a:hlinkClick r:id="rId3"/>
              </a:rPr>
              <a:t>https://github.com/codeformunich/</a:t>
            </a:r>
            <a:endParaRPr lang="de-DE" sz="2000" dirty="0">
              <a:ea typeface="Courier New"/>
              <a:sym typeface="Courier New"/>
            </a:endParaRPr>
          </a:p>
          <a:p>
            <a:pPr>
              <a:spcAft>
                <a:spcPts val="600"/>
              </a:spcAft>
            </a:pPr>
            <a:r>
              <a:rPr lang="de-DE" sz="2000" dirty="0">
                <a:ea typeface="Courier New"/>
                <a:sym typeface="Courier New"/>
              </a:rPr>
              <a:t>Website auf GitHub Pages Basis: PRs zum aktualisieren</a:t>
            </a:r>
            <a:endParaRPr lang="de-DE" sz="2000" dirty="0">
              <a:ea typeface="Courier New"/>
              <a:sym typeface="Wingdings"/>
            </a:endParaRPr>
          </a:p>
        </p:txBody>
      </p:sp>
    </p:spTree>
    <p:extLst>
      <p:ext uri="{BB962C8B-B14F-4D97-AF65-F5344CB8AC3E}">
        <p14:creationId xmlns:p14="http://schemas.microsoft.com/office/powerpoint/2010/main" val="25545285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e-DE" dirty="0"/>
              <a:t>Braucht es uns noch?</a:t>
            </a:r>
          </a:p>
        </p:txBody>
      </p:sp>
    </p:spTree>
    <p:extLst>
      <p:ext uri="{BB962C8B-B14F-4D97-AF65-F5344CB8AC3E}">
        <p14:creationId xmlns:p14="http://schemas.microsoft.com/office/powerpoint/2010/main" val="27246389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e-DE" dirty="0"/>
              <a:t>Jetzt… </a:t>
            </a:r>
            <a:r>
              <a:rPr lang="de-DE" u="sng" dirty="0"/>
              <a:t>neue</a:t>
            </a:r>
            <a:r>
              <a:rPr lang="de-DE" dirty="0"/>
              <a:t> Ideen!</a:t>
            </a:r>
          </a:p>
        </p:txBody>
      </p:sp>
    </p:spTree>
    <p:extLst>
      <p:ext uri="{BB962C8B-B14F-4D97-AF65-F5344CB8AC3E}">
        <p14:creationId xmlns:p14="http://schemas.microsoft.com/office/powerpoint/2010/main" val="41118815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939061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Was ist Code </a:t>
            </a:r>
            <a:r>
              <a:rPr lang="de-DE" dirty="0" err="1"/>
              <a:t>for</a:t>
            </a:r>
            <a:r>
              <a:rPr lang="de-DE" dirty="0"/>
              <a:t> Germany/München?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 anchor="ctr"/>
          <a:lstStyle/>
          <a:p>
            <a:r>
              <a:rPr lang="de-DE" b="1" dirty="0">
                <a:latin typeface="+mn-lt"/>
                <a:ea typeface="Courier New"/>
                <a:sym typeface="Courier New"/>
              </a:rPr>
              <a:t>Code </a:t>
            </a:r>
            <a:r>
              <a:rPr lang="de-DE" b="1" dirty="0" err="1">
                <a:latin typeface="+mn-lt"/>
                <a:ea typeface="Courier New"/>
                <a:sym typeface="Courier New"/>
              </a:rPr>
              <a:t>for</a:t>
            </a:r>
            <a:r>
              <a:rPr lang="de-DE" b="1" dirty="0">
                <a:latin typeface="+mn-lt"/>
                <a:ea typeface="Courier New"/>
                <a:sym typeface="Courier New"/>
              </a:rPr>
              <a:t> Germany</a:t>
            </a:r>
            <a:r>
              <a:rPr lang="de-DE" dirty="0">
                <a:ea typeface="Courier New"/>
                <a:sym typeface="Courier New"/>
              </a:rPr>
              <a:t>: Gemeinsam Open Data, Partizipation und staatliche Transparenz vorantreiben</a:t>
            </a:r>
          </a:p>
          <a:p>
            <a:r>
              <a:rPr lang="de-DE" b="1" dirty="0">
                <a:ea typeface="Courier New"/>
                <a:sym typeface="Courier New"/>
              </a:rPr>
              <a:t>Partner</a:t>
            </a:r>
            <a:r>
              <a:rPr lang="de-DE" dirty="0">
                <a:ea typeface="Courier New"/>
                <a:sym typeface="Courier New"/>
              </a:rPr>
              <a:t>: </a:t>
            </a:r>
            <a:r>
              <a:rPr lang="de-DE" b="1" u="sng" dirty="0">
                <a:ea typeface="Courier New"/>
                <a:sym typeface="Courier New"/>
              </a:rPr>
              <a:t>Open Knowledge </a:t>
            </a:r>
            <a:r>
              <a:rPr lang="de-DE" b="1" u="sng" dirty="0" err="1">
                <a:ea typeface="Courier New"/>
                <a:sym typeface="Courier New"/>
              </a:rPr>
              <a:t>Foundation</a:t>
            </a:r>
            <a:r>
              <a:rPr lang="de-DE" b="1" u="sng" dirty="0">
                <a:ea typeface="Courier New"/>
                <a:sym typeface="Courier New"/>
              </a:rPr>
              <a:t> (</a:t>
            </a:r>
            <a:r>
              <a:rPr lang="de-DE" b="1" u="sng" dirty="0" err="1">
                <a:ea typeface="Courier New"/>
                <a:sym typeface="Courier New"/>
              </a:rPr>
              <a:t>okfn.de</a:t>
            </a:r>
            <a:r>
              <a:rPr lang="de-DE" b="1" u="sng" dirty="0">
                <a:ea typeface="Courier New"/>
                <a:sym typeface="Courier New"/>
              </a:rPr>
              <a:t>), </a:t>
            </a:r>
            <a:r>
              <a:rPr lang="de-DE" dirty="0">
                <a:ea typeface="Courier New"/>
                <a:sym typeface="Courier New"/>
              </a:rPr>
              <a:t>Code </a:t>
            </a:r>
            <a:r>
              <a:rPr lang="de-DE" dirty="0" err="1">
                <a:ea typeface="Courier New"/>
                <a:sym typeface="Courier New"/>
              </a:rPr>
              <a:t>for</a:t>
            </a:r>
            <a:r>
              <a:rPr lang="de-DE" dirty="0">
                <a:ea typeface="Courier New"/>
                <a:sym typeface="Courier New"/>
              </a:rPr>
              <a:t> </a:t>
            </a:r>
            <a:r>
              <a:rPr lang="de-DE" dirty="0" err="1">
                <a:ea typeface="Courier New"/>
                <a:sym typeface="Courier New"/>
              </a:rPr>
              <a:t>America</a:t>
            </a:r>
            <a:r>
              <a:rPr lang="de-DE" dirty="0">
                <a:ea typeface="Courier New"/>
                <a:sym typeface="Courier New"/>
              </a:rPr>
              <a:t> (</a:t>
            </a:r>
            <a:r>
              <a:rPr lang="de-DE" dirty="0" err="1">
                <a:ea typeface="Courier New"/>
                <a:sym typeface="Courier New"/>
              </a:rPr>
              <a:t>codeforamerica.org</a:t>
            </a:r>
            <a:r>
              <a:rPr lang="de-DE" dirty="0">
                <a:ea typeface="Courier New"/>
                <a:sym typeface="Courier New"/>
              </a:rPr>
              <a:t>)</a:t>
            </a:r>
          </a:p>
          <a:p>
            <a:r>
              <a:rPr lang="de-DE" dirty="0">
                <a:ea typeface="Courier New"/>
                <a:sym typeface="Courier New"/>
              </a:rPr>
              <a:t>Lokale </a:t>
            </a:r>
            <a:r>
              <a:rPr lang="de-DE" b="1" dirty="0">
                <a:ea typeface="Courier New"/>
                <a:sym typeface="Courier New"/>
              </a:rPr>
              <a:t>OK Labs</a:t>
            </a:r>
            <a:r>
              <a:rPr lang="de-DE" dirty="0">
                <a:ea typeface="Courier New"/>
                <a:sym typeface="Courier New"/>
              </a:rPr>
              <a:t> in ganz Deutschland seit März 2014</a:t>
            </a:r>
          </a:p>
          <a:p>
            <a:r>
              <a:rPr lang="de-DE" dirty="0">
                <a:ea typeface="Courier New"/>
                <a:sym typeface="Courier New"/>
              </a:rPr>
              <a:t>Regelmäßige </a:t>
            </a:r>
            <a:r>
              <a:rPr lang="de-DE" b="1" dirty="0">
                <a:ea typeface="Courier New"/>
                <a:sym typeface="Courier New"/>
              </a:rPr>
              <a:t>Treffen/Vernetzung</a:t>
            </a:r>
            <a:r>
              <a:rPr lang="de-DE" dirty="0">
                <a:ea typeface="Courier New"/>
                <a:sym typeface="Courier New"/>
              </a:rPr>
              <a:t>, auch Bundesweit (öfters digital, aber auch persönlich)</a:t>
            </a:r>
          </a:p>
        </p:txBody>
      </p:sp>
    </p:spTree>
    <p:extLst>
      <p:ext uri="{BB962C8B-B14F-4D97-AF65-F5344CB8AC3E}">
        <p14:creationId xmlns:p14="http://schemas.microsoft.com/office/powerpoint/2010/main" val="3389448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1A8899BA-C26A-BA50-6C4C-DA6A35ECEB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346" y="735787"/>
            <a:ext cx="8267307" cy="3010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0285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Projekte aus München</a:t>
            </a:r>
          </a:p>
        </p:txBody>
      </p:sp>
    </p:spTree>
    <p:extLst>
      <p:ext uri="{BB962C8B-B14F-4D97-AF65-F5344CB8AC3E}">
        <p14:creationId xmlns:p14="http://schemas.microsoft.com/office/powerpoint/2010/main" val="17260329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400" dirty="0"/>
              <a:t>München Transparent </a:t>
            </a:r>
            <a:r>
              <a:rPr lang="de-DE" sz="2400" dirty="0">
                <a:sym typeface="Wingdings" pitchFamily="2" charset="2"/>
              </a:rPr>
              <a:t> Meine Stadt Transparent</a:t>
            </a:r>
            <a:endParaRPr lang="de-DE" sz="2400" dirty="0"/>
          </a:p>
        </p:txBody>
      </p:sp>
      <p:sp>
        <p:nvSpPr>
          <p:cNvPr id="4" name="Textplatzhalt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="1" dirty="0"/>
              <a:t>Idee</a:t>
            </a:r>
            <a:r>
              <a:rPr lang="de-DE" dirty="0"/>
              <a:t>: Interesse an Münchner Stadtpolitik wecken</a:t>
            </a:r>
          </a:p>
          <a:p>
            <a:pPr lvl="1"/>
            <a:r>
              <a:rPr lang="de-DE" dirty="0"/>
              <a:t>Einfacher Zugriff auf Stadtratsdokumente nach Stadtteil und/oder Thema</a:t>
            </a:r>
          </a:p>
          <a:p>
            <a:r>
              <a:rPr lang="de-DE" b="1" dirty="0"/>
              <a:t>Features</a:t>
            </a:r>
            <a:r>
              <a:rPr lang="de-DE" dirty="0"/>
              <a:t>: Interaktive Karte, E-Mail-Alert, Kontaktdaten der Stadträte, ...</a:t>
            </a:r>
          </a:p>
          <a:p>
            <a:r>
              <a:rPr lang="de-DE" b="1" dirty="0"/>
              <a:t>Projektstatus:</a:t>
            </a:r>
            <a:r>
              <a:rPr lang="de-DE" dirty="0"/>
              <a:t> </a:t>
            </a:r>
            <a:r>
              <a:rPr lang="de-DE" dirty="0">
                <a:hlinkClick r:id="rId2"/>
              </a:rPr>
              <a:t>https://www.muenchen-transparent.de/</a:t>
            </a:r>
            <a:r>
              <a:rPr lang="de-DE" dirty="0"/>
              <a:t> - seit Jahren im Einsatz</a:t>
            </a:r>
          </a:p>
        </p:txBody>
      </p:sp>
    </p:spTree>
    <p:extLst>
      <p:ext uri="{BB962C8B-B14F-4D97-AF65-F5344CB8AC3E}">
        <p14:creationId xmlns:p14="http://schemas.microsoft.com/office/powerpoint/2010/main" val="42239554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400" dirty="0"/>
              <a:t>Feinstaub Messen</a:t>
            </a:r>
            <a:br>
              <a:rPr lang="de-DE" dirty="0"/>
            </a:br>
            <a:r>
              <a:rPr lang="de-DE" sz="1800" dirty="0"/>
              <a:t>(zusammen mit vielen anderen Labs)</a:t>
            </a:r>
          </a:p>
        </p:txBody>
      </p:sp>
      <p:pic>
        <p:nvPicPr>
          <p:cNvPr id="7" name="Picture 6" descr="A group of people in a room&#10;&#10;Description automatically generated with medium confidence">
            <a:extLst>
              <a:ext uri="{FF2B5EF4-FFF2-40B4-BE49-F238E27FC236}">
                <a16:creationId xmlns:a16="http://schemas.microsoft.com/office/drawing/2014/main" id="{0A213B36-5B37-D9DE-31DD-0AE3D2EB28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0" y="1172504"/>
            <a:ext cx="5486400" cy="3078764"/>
          </a:xfrm>
          <a:prstGeom prst="rect">
            <a:avLst/>
          </a:prstGeom>
        </p:spPr>
      </p:pic>
      <p:pic>
        <p:nvPicPr>
          <p:cNvPr id="9" name="Picture 8" descr="Map&#10;&#10;Description automatically generated">
            <a:extLst>
              <a:ext uri="{FF2B5EF4-FFF2-40B4-BE49-F238E27FC236}">
                <a16:creationId xmlns:a16="http://schemas.microsoft.com/office/drawing/2014/main" id="{55CA1C41-3498-004B-5D62-4382FE0026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007236"/>
            <a:ext cx="3532017" cy="3970996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11" name="Picture 10" descr="A picture containing indoor, spectacles&#10;&#10;Description automatically generated">
            <a:extLst>
              <a:ext uri="{FF2B5EF4-FFF2-40B4-BE49-F238E27FC236}">
                <a16:creationId xmlns:a16="http://schemas.microsoft.com/office/drawing/2014/main" id="{5B7B0322-71C2-BF1A-9B46-CFFBA99974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2800" y="165268"/>
            <a:ext cx="2853634" cy="1776705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496585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400" dirty="0"/>
              <a:t>MVG Rad Daten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idx="1"/>
          </p:nvPr>
        </p:nvSpPr>
        <p:spPr>
          <a:xfrm>
            <a:off x="457200" y="1172400"/>
            <a:ext cx="4388177" cy="3195749"/>
          </a:xfrm>
        </p:spPr>
        <p:txBody>
          <a:bodyPr/>
          <a:lstStyle/>
          <a:p>
            <a:r>
              <a:rPr lang="de-DE" b="1" dirty="0"/>
              <a:t>Ideen</a:t>
            </a:r>
            <a:r>
              <a:rPr lang="de-DE" dirty="0"/>
              <a:t>: Analyse, Integration in </a:t>
            </a:r>
            <a:r>
              <a:rPr lang="de-DE" dirty="0" err="1"/>
              <a:t>citybik.es</a:t>
            </a:r>
            <a:endParaRPr lang="de-DE" dirty="0"/>
          </a:p>
          <a:p>
            <a:r>
              <a:rPr lang="de-DE" b="1" dirty="0"/>
              <a:t>Features</a:t>
            </a:r>
            <a:r>
              <a:rPr lang="de-DE" dirty="0"/>
              <a:t>: Interaktive Auswertung, Finden von MVG Fahrräder auch über </a:t>
            </a:r>
            <a:r>
              <a:rPr lang="de-DE" dirty="0" err="1"/>
              <a:t>citybik.es</a:t>
            </a:r>
            <a:endParaRPr lang="de-DE" dirty="0"/>
          </a:p>
          <a:p>
            <a:r>
              <a:rPr lang="de-DE" b="1" dirty="0"/>
              <a:t>Projektstatus: </a:t>
            </a:r>
            <a:r>
              <a:rPr lang="de-DE" dirty="0"/>
              <a:t>https://</a:t>
            </a:r>
            <a:r>
              <a:rPr lang="de-DE" dirty="0" err="1"/>
              <a:t>codeformunich.github.io</a:t>
            </a:r>
            <a:r>
              <a:rPr lang="de-DE" dirty="0"/>
              <a:t>/</a:t>
            </a:r>
            <a:r>
              <a:rPr lang="de-DE" dirty="0" err="1"/>
              <a:t>radlquartier</a:t>
            </a:r>
            <a:r>
              <a:rPr lang="de-DE" dirty="0"/>
              <a:t>/</a:t>
            </a:r>
          </a:p>
        </p:txBody>
      </p:sp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FF5120FB-3216-097F-DB44-BB7C3C2125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4609" y="1172399"/>
            <a:ext cx="3700855" cy="3098825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077014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400" dirty="0"/>
              <a:t>Hackathons</a:t>
            </a:r>
          </a:p>
        </p:txBody>
      </p:sp>
      <p:pic>
        <p:nvPicPr>
          <p:cNvPr id="10" name="Picture 9" descr="A group of people sitting at tables&#10;&#10;Description automatically generated with medium confidence">
            <a:extLst>
              <a:ext uri="{FF2B5EF4-FFF2-40B4-BE49-F238E27FC236}">
                <a16:creationId xmlns:a16="http://schemas.microsoft.com/office/drawing/2014/main" id="{D24F1A1B-D59C-1CA7-13BF-291240AF05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0019" y="165268"/>
            <a:ext cx="5625445" cy="421908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F583345-8110-0FFD-AD8E-EF35777B1C03}"/>
              </a:ext>
            </a:extLst>
          </p:cNvPr>
          <p:cNvSpPr/>
          <p:nvPr/>
        </p:nvSpPr>
        <p:spPr>
          <a:xfrm>
            <a:off x="3874415" y="3921551"/>
            <a:ext cx="5081049" cy="377072"/>
          </a:xfrm>
          <a:prstGeom prst="rect">
            <a:avLst/>
          </a:prstGeom>
          <a:solidFill>
            <a:srgbClr val="E669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de-DE" sz="1200" dirty="0"/>
              <a:t>https://</a:t>
            </a:r>
            <a:r>
              <a:rPr lang="de-DE" sz="1200" dirty="0" err="1"/>
              <a:t>twitter.com</a:t>
            </a:r>
            <a:r>
              <a:rPr lang="de-DE" sz="1200" dirty="0"/>
              <a:t>/</a:t>
            </a:r>
            <a:r>
              <a:rPr lang="de-DE" sz="1200" dirty="0" err="1"/>
              <a:t>markus_mohl</a:t>
            </a:r>
            <a:r>
              <a:rPr lang="de-DE" sz="1200" dirty="0"/>
              <a:t>/</a:t>
            </a:r>
            <a:r>
              <a:rPr lang="de-DE" sz="1200" dirty="0" err="1"/>
              <a:t>status</a:t>
            </a:r>
            <a:r>
              <a:rPr lang="de-DE" sz="1200" dirty="0"/>
              <a:t>/1236238222453288960/</a:t>
            </a:r>
            <a:r>
              <a:rPr lang="de-DE" sz="1200" dirty="0" err="1"/>
              <a:t>photo</a:t>
            </a:r>
            <a:r>
              <a:rPr lang="de-DE" sz="1200" dirty="0"/>
              <a:t>/1</a:t>
            </a:r>
          </a:p>
        </p:txBody>
      </p:sp>
    </p:spTree>
    <p:extLst>
      <p:ext uri="{BB962C8B-B14F-4D97-AF65-F5344CB8AC3E}">
        <p14:creationId xmlns:p14="http://schemas.microsoft.com/office/powerpoint/2010/main" val="847772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400" dirty="0"/>
              <a:t>Und noch mehr…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idx="1"/>
          </p:nvPr>
        </p:nvSpPr>
        <p:spPr>
          <a:xfrm>
            <a:off x="457200" y="1172401"/>
            <a:ext cx="4963212" cy="1222008"/>
          </a:xfrm>
        </p:spPr>
        <p:txBody>
          <a:bodyPr/>
          <a:lstStyle/>
          <a:p>
            <a:pPr marL="0" indent="0">
              <a:buNone/>
            </a:pPr>
            <a:r>
              <a:rPr lang="de-DE" sz="2800" dirty="0">
                <a:hlinkClick r:id="rId2"/>
              </a:rPr>
              <a:t>https://codefor.de/muenchen/</a:t>
            </a:r>
            <a:endParaRPr lang="de-DE" sz="2800" dirty="0"/>
          </a:p>
          <a:p>
            <a:pPr marL="0" indent="0">
              <a:buNone/>
            </a:pPr>
            <a:endParaRPr lang="de-DE" sz="2800" dirty="0"/>
          </a:p>
        </p:txBody>
      </p:sp>
    </p:spTree>
    <p:extLst>
      <p:ext uri="{BB962C8B-B14F-4D97-AF65-F5344CB8AC3E}">
        <p14:creationId xmlns:p14="http://schemas.microsoft.com/office/powerpoint/2010/main" val="225155661"/>
      </p:ext>
    </p:extLst>
  </p:cSld>
  <p:clrMapOvr>
    <a:masterClrMapping/>
  </p:clrMapOvr>
</p:sld>
</file>

<file path=ppt/theme/theme1.xml><?xml version="1.0" encoding="utf-8"?>
<a:theme xmlns:a="http://schemas.openxmlformats.org/drawingml/2006/main" name="footer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no_footer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58</TotalTime>
  <Words>237</Words>
  <Application>Microsoft Macintosh PowerPoint</Application>
  <PresentationFormat>On-screen Show (16:9)</PresentationFormat>
  <Paragraphs>26</Paragraphs>
  <Slides>13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Courier New</vt:lpstr>
      <vt:lpstr>footer</vt:lpstr>
      <vt:lpstr>no_footer</vt:lpstr>
      <vt:lpstr>PowerPoint Presentation</vt:lpstr>
      <vt:lpstr>Was ist Code for Germany/München?</vt:lpstr>
      <vt:lpstr>PowerPoint Presentation</vt:lpstr>
      <vt:lpstr>Projekte aus München</vt:lpstr>
      <vt:lpstr>München Transparent  Meine Stadt Transparent</vt:lpstr>
      <vt:lpstr>Feinstaub Messen (zusammen mit vielen anderen Labs)</vt:lpstr>
      <vt:lpstr>MVG Rad Daten</vt:lpstr>
      <vt:lpstr>Hackathons</vt:lpstr>
      <vt:lpstr>Und noch mehr…</vt:lpstr>
      <vt:lpstr>Mitmachen außerhalb Meetups</vt:lpstr>
      <vt:lpstr>Braucht es uns noch?</vt:lpstr>
      <vt:lpstr>Jetzt… neue Ideen!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cp:lastModifiedBy>Matt Fullerton</cp:lastModifiedBy>
  <cp:revision>102</cp:revision>
  <dcterms:modified xsi:type="dcterms:W3CDTF">2022-06-21T16:15:21Z</dcterms:modified>
</cp:coreProperties>
</file>